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slideLayouts/slideLayout9.xml" ContentType="application/vnd.openxmlformats-officedocument.presentationml.slideLayout+xml"/>
  <Override PartName="/ppt/theme/theme5.xml" ContentType="application/vnd.openxmlformats-officedocument.theme+xml"/>
  <Override PartName="/ppt/slideLayouts/slideLayout10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1"/>
    <p:sldMasterId id="2147483668" r:id="rId2"/>
    <p:sldMasterId id="2147483676" r:id="rId3"/>
    <p:sldMasterId id="2147483678" r:id="rId4"/>
    <p:sldMasterId id="2147483674" r:id="rId5"/>
    <p:sldMasterId id="2147483685" r:id="rId6"/>
  </p:sldMasterIdLst>
  <p:sldIdLst>
    <p:sldId id="333" r:id="rId7"/>
    <p:sldId id="336" r:id="rId8"/>
    <p:sldId id="337" r:id="rId9"/>
    <p:sldId id="332" r:id="rId10"/>
    <p:sldId id="330" r:id="rId11"/>
    <p:sldId id="331" r:id="rId12"/>
    <p:sldId id="338" r:id="rId13"/>
  </p:sldIdLst>
  <p:sldSz cx="6858000" cy="51435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85F"/>
    <a:srgbClr val="691E7C"/>
    <a:srgbClr val="436A82"/>
    <a:srgbClr val="0092BD"/>
    <a:srgbClr val="8F23B3"/>
    <a:srgbClr val="582F87"/>
    <a:srgbClr val="C1AFE5"/>
    <a:srgbClr val="890C58"/>
    <a:srgbClr val="002D69"/>
    <a:srgbClr val="DE00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117" autoAdjust="0"/>
    <p:restoredTop sz="94660"/>
  </p:normalViewPr>
  <p:slideViewPr>
    <p:cSldViewPr snapToGrid="0">
      <p:cViewPr varScale="1">
        <p:scale>
          <a:sx n="211" d="100"/>
          <a:sy n="211" d="100"/>
        </p:scale>
        <p:origin x="1980" y="150"/>
      </p:cViewPr>
      <p:guideLst>
        <p:guide orient="horz" pos="16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kładka z Aul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0"/>
            <a:ext cx="3429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2080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15888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kładka z obrazem 50/5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obrazu 3"/>
          <p:cNvSpPr>
            <a:spLocks noGrp="1"/>
          </p:cNvSpPr>
          <p:nvPr>
            <p:ph type="pic" sz="quarter" idx="10" hasCustomPrompt="1"/>
          </p:nvPr>
        </p:nvSpPr>
        <p:spPr>
          <a:xfrm>
            <a:off x="3422650" y="0"/>
            <a:ext cx="3435350" cy="51435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i="1">
                <a:solidFill>
                  <a:srgbClr val="002D69"/>
                </a:solidFill>
              </a:defRPr>
            </a:lvl1pPr>
          </a:lstStyle>
          <a:p>
            <a:r>
              <a:rPr lang="pl-PL" dirty="0" smtClean="0"/>
              <a:t>/obraz/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45110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kładka z pustym pol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34332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7"/>
          <p:cNvSpPr>
            <a:spLocks noGrp="1"/>
          </p:cNvSpPr>
          <p:nvPr>
            <p:ph type="body" sz="quarter" idx="12" hasCustomPrompt="1"/>
          </p:nvPr>
        </p:nvSpPr>
        <p:spPr>
          <a:xfrm>
            <a:off x="586926" y="1792304"/>
            <a:ext cx="5836511" cy="914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 baseline="0"/>
            </a:lvl1pPr>
          </a:lstStyle>
          <a:p>
            <a:pPr lvl="0"/>
            <a:r>
              <a:rPr lang="pl-PL" dirty="0" smtClean="0"/>
              <a:t>Tytuł prezentacji</a:t>
            </a:r>
            <a:br>
              <a:rPr lang="pl-PL" dirty="0" smtClean="0"/>
            </a:br>
            <a:r>
              <a:rPr lang="pl-PL" dirty="0" smtClean="0"/>
              <a:t>(Arial </a:t>
            </a:r>
            <a:r>
              <a:rPr lang="pl-PL" dirty="0" err="1" smtClean="0"/>
              <a:t>bold</a:t>
            </a:r>
            <a:r>
              <a:rPr lang="pl-PL" dirty="0" smtClean="0"/>
              <a:t>)</a:t>
            </a:r>
          </a:p>
        </p:txBody>
      </p:sp>
      <p:sp>
        <p:nvSpPr>
          <p:cNvPr id="5" name="Symbol zastępczy tekstu 9"/>
          <p:cNvSpPr>
            <a:spLocks noGrp="1"/>
          </p:cNvSpPr>
          <p:nvPr>
            <p:ph type="body" sz="quarter" idx="13" hasCustomPrompt="1"/>
          </p:nvPr>
        </p:nvSpPr>
        <p:spPr>
          <a:xfrm>
            <a:off x="586925" y="2706704"/>
            <a:ext cx="5835738" cy="11303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pl-PL" dirty="0" smtClean="0"/>
              <a:t>Podtytuł / autor / jednostka</a:t>
            </a:r>
            <a:br>
              <a:rPr lang="pl-PL" dirty="0" smtClean="0"/>
            </a:br>
            <a:r>
              <a:rPr lang="pl-PL" dirty="0" smtClean="0"/>
              <a:t>(Arial)</a:t>
            </a:r>
            <a:endParaRPr lang="pl-PL" dirty="0"/>
          </a:p>
        </p:txBody>
      </p:sp>
      <p:sp>
        <p:nvSpPr>
          <p:cNvPr id="7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2645035" y="4903081"/>
            <a:ext cx="4163919" cy="231365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1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pl-PL" sz="1100" dirty="0" smtClean="0"/>
              <a:t>biologia.amu.edu.pl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3162494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 bez zdefiniowanych pól tekstowy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03512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6949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2645035" y="4903081"/>
            <a:ext cx="4163919" cy="231365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1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pl-PL" sz="1100" dirty="0" smtClean="0"/>
              <a:t>biologia.amu.edu.pl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032525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bocz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27519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z prawe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807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8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9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 flipH="1">
            <a:off x="0" y="0"/>
            <a:ext cx="3430016" cy="5143500"/>
          </a:xfrm>
          <a:prstGeom prst="rect">
            <a:avLst/>
          </a:prstGeom>
          <a:solidFill>
            <a:srgbClr val="002D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2" name="Obraz 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776" y="354914"/>
            <a:ext cx="2572464" cy="4512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787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8" y="0"/>
            <a:ext cx="2287218" cy="878400"/>
          </a:xfrm>
          <a:prstGeom prst="rect">
            <a:avLst/>
          </a:prstGeom>
        </p:spPr>
      </p:pic>
      <p:sp>
        <p:nvSpPr>
          <p:cNvPr id="5" name="Prostokąt 4"/>
          <p:cNvSpPr/>
          <p:nvPr userDrawn="1"/>
        </p:nvSpPr>
        <p:spPr>
          <a:xfrm flipH="1">
            <a:off x="0" y="4893648"/>
            <a:ext cx="6858000" cy="249852"/>
          </a:xfrm>
          <a:prstGeom prst="rect">
            <a:avLst/>
          </a:prstGeom>
          <a:solidFill>
            <a:srgbClr val="0098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9" name="Obraz 8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0509" y="144815"/>
            <a:ext cx="1845930" cy="548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14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87" r:id="rId2"/>
  </p:sldLayoutIdLst>
  <p:timing>
    <p:tnLst>
      <p:par>
        <p:cTn id="1" dur="indefinite" restart="never" nodeType="tmRoot"/>
      </p:par>
    </p:tnLst>
  </p:timing>
  <p:txStyles>
    <p:titleStyle>
      <a:lvl1pPr algn="l" defTabSz="514337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5" indent="-128585" algn="l" defTabSz="514337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54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22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091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59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28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596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765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34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68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37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06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675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43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12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180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348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 userDrawn="1"/>
        </p:nvSpPr>
        <p:spPr>
          <a:xfrm flipH="1">
            <a:off x="0" y="4893648"/>
            <a:ext cx="6858000" cy="249852"/>
          </a:xfrm>
          <a:prstGeom prst="rect">
            <a:avLst/>
          </a:prstGeom>
          <a:solidFill>
            <a:srgbClr val="0098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4" name="Obraz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154" y="179009"/>
            <a:ext cx="415685" cy="51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4823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80" r:id="rId2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 userDrawn="1"/>
        </p:nvSpPr>
        <p:spPr>
          <a:xfrm flipH="1">
            <a:off x="1" y="1"/>
            <a:ext cx="229724" cy="5138994"/>
          </a:xfrm>
          <a:prstGeom prst="rect">
            <a:avLst/>
          </a:prstGeom>
          <a:solidFill>
            <a:srgbClr val="0098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7" name="Obraz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154" y="179009"/>
            <a:ext cx="415685" cy="51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1550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154" y="179009"/>
            <a:ext cx="415685" cy="51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05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81538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724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75695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94708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7"/>
          <p:cNvSpPr txBox="1"/>
          <p:nvPr/>
        </p:nvSpPr>
        <p:spPr>
          <a:xfrm>
            <a:off x="256774" y="314722"/>
            <a:ext cx="302159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500" b="1" dirty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Nagłówek</a:t>
            </a:r>
          </a:p>
        </p:txBody>
      </p:sp>
      <p:sp>
        <p:nvSpPr>
          <p:cNvPr id="4" name="pole tekstowe 9"/>
          <p:cNvSpPr txBox="1"/>
          <p:nvPr/>
        </p:nvSpPr>
        <p:spPr>
          <a:xfrm>
            <a:off x="256775" y="744417"/>
            <a:ext cx="61448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2D69"/>
              </a:buClr>
              <a:buSzPct val="130000"/>
            </a:pPr>
            <a:r>
              <a:rPr lang="pl-PL" sz="1200" dirty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Przykładowe pole tekstowe</a:t>
            </a:r>
          </a:p>
        </p:txBody>
      </p:sp>
    </p:spTree>
    <p:extLst>
      <p:ext uri="{BB962C8B-B14F-4D97-AF65-F5344CB8AC3E}">
        <p14:creationId xmlns:p14="http://schemas.microsoft.com/office/powerpoint/2010/main" val="28333568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8203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3868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30631739"/>
      </p:ext>
    </p:extLst>
  </p:cSld>
  <p:clrMapOvr>
    <a:masterClrMapping/>
  </p:clrMapOvr>
</p:sld>
</file>

<file path=ppt/theme/theme1.xml><?xml version="1.0" encoding="utf-8"?>
<a:theme xmlns:a="http://schemas.openxmlformats.org/drawingml/2006/main" name="Okładka">
  <a:themeElements>
    <a:clrScheme name="Niestandardowy 41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1_3do4.potx" id="{2A31032C-234D-4E5F-8936-723E07374C61}" vid="{98EA0585-3025-49D1-BC26-B83B67EBC624}"/>
    </a:ext>
  </a:extLst>
</a:theme>
</file>

<file path=ppt/theme/theme2.xml><?xml version="1.0" encoding="utf-8"?>
<a:theme xmlns:a="http://schemas.openxmlformats.org/drawingml/2006/main" name="Slajd tytułowy">
  <a:themeElements>
    <a:clrScheme name="Niestandardowy 42">
      <a:dk1>
        <a:srgbClr val="002D69"/>
      </a:dk1>
      <a:lt1>
        <a:sysClr val="window" lastClr="FFFFFF"/>
      </a:lt1>
      <a:dk2>
        <a:srgbClr val="7F7F7F"/>
      </a:dk2>
      <a:lt2>
        <a:srgbClr val="D8D8D8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470A5AFC-DBC3-423D-9D44-7639D6EE0959}"/>
    </a:ext>
  </a:extLst>
</a:theme>
</file>

<file path=ppt/theme/theme3.xml><?xml version="1.0" encoding="utf-8"?>
<a:theme xmlns:a="http://schemas.openxmlformats.org/drawingml/2006/main" name="Pasek dolny">
  <a:themeElements>
    <a:clrScheme name="Niestandardowy 43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70ABAE4B-3708-4CD1-BA52-77F4C3B59E19}"/>
    </a:ext>
  </a:extLst>
</a:theme>
</file>

<file path=ppt/theme/theme4.xml><?xml version="1.0" encoding="utf-8"?>
<a:theme xmlns:a="http://schemas.openxmlformats.org/drawingml/2006/main" name="Pasek boczny">
  <a:themeElements>
    <a:clrScheme name="Niestandardowy 44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8595745F-C0CB-4EFF-A845-602760A24A38}"/>
    </a:ext>
  </a:extLst>
</a:theme>
</file>

<file path=ppt/theme/theme5.xml><?xml version="1.0" encoding="utf-8"?>
<a:theme xmlns:a="http://schemas.openxmlformats.org/drawingml/2006/main" name="Logo z prawej">
  <a:themeElements>
    <a:clrScheme name="Niestandardowy 45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9A1BA3AC-1AD8-48DE-BA1B-20DA362D4B30}"/>
    </a:ext>
  </a:extLst>
</a:theme>
</file>

<file path=ppt/theme/theme6.xml><?xml version="1.0" encoding="utf-8"?>
<a:theme xmlns:a="http://schemas.openxmlformats.org/drawingml/2006/main" name="Pusty">
  <a:themeElements>
    <a:clrScheme name="Niestandardowy 46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9A1BA3AC-1AD8-48DE-BA1B-20DA362D4B3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198</TotalTime>
  <Words>4</Words>
  <Application>Microsoft Office PowerPoint</Application>
  <PresentationFormat>Niestandardowy</PresentationFormat>
  <Paragraphs>2</Paragraphs>
  <Slides>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1</vt:i4>
      </vt:variant>
      <vt:variant>
        <vt:lpstr>Motyw</vt:lpstr>
      </vt:variant>
      <vt:variant>
        <vt:i4>6</vt:i4>
      </vt:variant>
      <vt:variant>
        <vt:lpstr>Tytuły slajdów</vt:lpstr>
      </vt:variant>
      <vt:variant>
        <vt:i4>7</vt:i4>
      </vt:variant>
    </vt:vector>
  </HeadingPairs>
  <TitlesOfParts>
    <vt:vector size="14" baseType="lpstr">
      <vt:lpstr>Arial</vt:lpstr>
      <vt:lpstr>Okładka</vt:lpstr>
      <vt:lpstr>Slajd tytułowy</vt:lpstr>
      <vt:lpstr>Pasek dolny</vt:lpstr>
      <vt:lpstr>Pasek boczny</vt:lpstr>
      <vt:lpstr>Logo z prawej</vt:lpstr>
      <vt:lpstr>Pusty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SIW UAM</dc:creator>
  <cp:lastModifiedBy>Dorota Fedoruk</cp:lastModifiedBy>
  <cp:revision>26</cp:revision>
  <dcterms:created xsi:type="dcterms:W3CDTF">2023-07-13T12:51:24Z</dcterms:created>
  <dcterms:modified xsi:type="dcterms:W3CDTF">2023-11-03T09:26:56Z</dcterms:modified>
</cp:coreProperties>
</file>