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A6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pila.amu.edu.pl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pila.amu.edu.pl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2390109" cy="91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1066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2023-11-07T14:58:07Z</dcterms:modified>
</cp:coreProperties>
</file>