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  <p:sldId id="338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800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sns.amu.edu.pl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5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sns.amu.edu.pl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" y="0"/>
            <a:ext cx="2286653" cy="878183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FF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631739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25</cp:revision>
  <dcterms:created xsi:type="dcterms:W3CDTF">2023-07-13T12:51:24Z</dcterms:created>
  <dcterms:modified xsi:type="dcterms:W3CDTF">2023-11-03T11:00:07Z</dcterms:modified>
</cp:coreProperties>
</file>