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4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Layouts/slideLayout10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  <p:sldMasterId id="2147483671" r:id="rId2"/>
    <p:sldMasterId id="2147483673" r:id="rId3"/>
    <p:sldMasterId id="2147483675" r:id="rId4"/>
    <p:sldMasterId id="2147483678" r:id="rId5"/>
    <p:sldMasterId id="2147483681" r:id="rId6"/>
    <p:sldMasterId id="2147483683" r:id="rId7"/>
  </p:sldMasterIdLst>
  <p:sldIdLst>
    <p:sldId id="319" r:id="rId8"/>
    <p:sldId id="320" r:id="rId9"/>
    <p:sldId id="321" r:id="rId10"/>
    <p:sldId id="322" r:id="rId11"/>
    <p:sldId id="323" r:id="rId12"/>
    <p:sldId id="324" r:id="rId1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D69"/>
    <a:srgbClr val="1D5A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211" d="100"/>
          <a:sy n="211" d="100"/>
        </p:scale>
        <p:origin x="198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z polami tekstowy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7"/>
          <p:cNvSpPr>
            <a:spLocks noGrp="1"/>
          </p:cNvSpPr>
          <p:nvPr>
            <p:ph type="body" sz="quarter" idx="12" hasCustomPrompt="1"/>
          </p:nvPr>
        </p:nvSpPr>
        <p:spPr>
          <a:xfrm>
            <a:off x="2208707" y="1914525"/>
            <a:ext cx="3807329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/>
            </a:lvl1pPr>
          </a:lstStyle>
          <a:p>
            <a:pPr lvl="0"/>
            <a:r>
              <a:rPr lang="pl-PL" dirty="0" smtClean="0"/>
              <a:t>Tytuł prezentacji</a:t>
            </a:r>
            <a:br>
              <a:rPr lang="pl-PL" dirty="0" smtClean="0"/>
            </a:br>
            <a:r>
              <a:rPr lang="pl-PL" dirty="0" smtClean="0"/>
              <a:t>(Arial </a:t>
            </a:r>
            <a:r>
              <a:rPr lang="pl-PL" dirty="0" err="1" smtClean="0"/>
              <a:t>bold</a:t>
            </a:r>
            <a:r>
              <a:rPr lang="pl-PL" dirty="0" smtClean="0"/>
              <a:t>)</a:t>
            </a:r>
          </a:p>
        </p:txBody>
      </p:sp>
      <p:sp>
        <p:nvSpPr>
          <p:cNvPr id="3" name="Symbol zastępczy tekstu 9"/>
          <p:cNvSpPr>
            <a:spLocks noGrp="1"/>
          </p:cNvSpPr>
          <p:nvPr>
            <p:ph type="body" sz="quarter" idx="13" hasCustomPrompt="1"/>
          </p:nvPr>
        </p:nvSpPr>
        <p:spPr>
          <a:xfrm>
            <a:off x="2208708" y="2828925"/>
            <a:ext cx="3806825" cy="1130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pl-PL" dirty="0" smtClean="0"/>
              <a:t>Podtytuł / autor / jednostka</a:t>
            </a:r>
            <a:br>
              <a:rPr lang="pl-PL" dirty="0" smtClean="0"/>
            </a:br>
            <a:r>
              <a:rPr lang="pl-PL" dirty="0" smtClean="0"/>
              <a:t>(Arial)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41340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5273" y="4923403"/>
            <a:ext cx="734569" cy="149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6774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lajd tytułowy bez pól tekstowy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7706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Granatowy gradient 1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0904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Granatowy gradient 2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5738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asek z logo z prawej i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5273" y="4923403"/>
            <a:ext cx="734569" cy="149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008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asek z logo z prawej bez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97672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asek z logo z lewej i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55" y="4923403"/>
            <a:ext cx="734569" cy="149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167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asek z logo z lewej bez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77168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ogo z prawe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5273" y="4923403"/>
            <a:ext cx="734569" cy="149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899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9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 userDrawn="1"/>
        </p:nvSpPr>
        <p:spPr>
          <a:xfrm flipH="1">
            <a:off x="-2" y="0"/>
            <a:ext cx="1742793" cy="5143500"/>
          </a:xfrm>
          <a:prstGeom prst="rect">
            <a:avLst/>
          </a:prstGeom>
          <a:gradFill>
            <a:gsLst>
              <a:gs pos="0">
                <a:srgbClr val="002D69"/>
              </a:gs>
              <a:gs pos="30000">
                <a:srgbClr val="033170"/>
              </a:gs>
              <a:gs pos="100000">
                <a:srgbClr val="1D5AB5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  <p:pic>
        <p:nvPicPr>
          <p:cNvPr id="3" name="Obraz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832" y="307081"/>
            <a:ext cx="1246635" cy="4529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456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 userDrawn="1"/>
        </p:nvSpPr>
        <p:spPr>
          <a:xfrm flipH="1">
            <a:off x="6011501" y="0"/>
            <a:ext cx="3132499" cy="5143500"/>
          </a:xfrm>
          <a:prstGeom prst="rect">
            <a:avLst/>
          </a:prstGeom>
          <a:gradFill>
            <a:gsLst>
              <a:gs pos="0">
                <a:srgbClr val="002D69"/>
              </a:gs>
              <a:gs pos="30000">
                <a:srgbClr val="033170"/>
              </a:gs>
              <a:gs pos="100000">
                <a:srgbClr val="1D5AB5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  <p:pic>
        <p:nvPicPr>
          <p:cNvPr id="2" name="Obraz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050" y="195503"/>
            <a:ext cx="441961" cy="551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24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050" y="197027"/>
            <a:ext cx="441961" cy="548641"/>
          </a:xfrm>
          <a:prstGeom prst="rect">
            <a:avLst/>
          </a:prstGeom>
        </p:spPr>
      </p:pic>
      <p:sp>
        <p:nvSpPr>
          <p:cNvPr id="6" name="Prostokąt 5"/>
          <p:cNvSpPr/>
          <p:nvPr userDrawn="1"/>
        </p:nvSpPr>
        <p:spPr>
          <a:xfrm>
            <a:off x="0" y="0"/>
            <a:ext cx="6011501" cy="5143500"/>
          </a:xfrm>
          <a:prstGeom prst="rect">
            <a:avLst/>
          </a:prstGeom>
          <a:gradFill>
            <a:gsLst>
              <a:gs pos="0">
                <a:srgbClr val="002D69"/>
              </a:gs>
              <a:gs pos="30000">
                <a:srgbClr val="033170"/>
              </a:gs>
              <a:gs pos="100000">
                <a:srgbClr val="1D5AB5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</p:spTree>
    <p:extLst>
      <p:ext uri="{BB962C8B-B14F-4D97-AF65-F5344CB8AC3E}">
        <p14:creationId xmlns:p14="http://schemas.microsoft.com/office/powerpoint/2010/main" val="1387962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 flipH="1">
            <a:off x="8181117" y="0"/>
            <a:ext cx="962883" cy="5143500"/>
          </a:xfrm>
          <a:prstGeom prst="rect">
            <a:avLst/>
          </a:prstGeom>
          <a:gradFill>
            <a:gsLst>
              <a:gs pos="0">
                <a:srgbClr val="002D69"/>
              </a:gs>
              <a:gs pos="30000">
                <a:srgbClr val="033170"/>
              </a:gs>
              <a:gs pos="100000">
                <a:srgbClr val="1D5AB5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4361" y="195504"/>
            <a:ext cx="441961" cy="551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931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"/>
          <p:cNvGrpSpPr/>
          <p:nvPr userDrawn="1"/>
        </p:nvGrpSpPr>
        <p:grpSpPr>
          <a:xfrm>
            <a:off x="0" y="0"/>
            <a:ext cx="962883" cy="5143500"/>
            <a:chOff x="8181117" y="0"/>
            <a:chExt cx="962883" cy="5143500"/>
          </a:xfrm>
        </p:grpSpPr>
        <p:sp>
          <p:nvSpPr>
            <p:cNvPr id="5" name="Prostokąt 4"/>
            <p:cNvSpPr/>
            <p:nvPr/>
          </p:nvSpPr>
          <p:spPr>
            <a:xfrm flipH="1">
              <a:off x="8181117" y="0"/>
              <a:ext cx="962883" cy="5143500"/>
            </a:xfrm>
            <a:prstGeom prst="rect">
              <a:avLst/>
            </a:prstGeom>
            <a:gradFill>
              <a:gsLst>
                <a:gs pos="0">
                  <a:srgbClr val="002D69"/>
                </a:gs>
                <a:gs pos="30000">
                  <a:srgbClr val="033170"/>
                </a:gs>
                <a:gs pos="100000">
                  <a:srgbClr val="1D5AB5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1013"/>
            </a:p>
          </p:txBody>
        </p:sp>
        <p:pic>
          <p:nvPicPr>
            <p:cNvPr id="6" name="Obraz 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4361" y="195504"/>
              <a:ext cx="441961" cy="55168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49572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050" y="197027"/>
            <a:ext cx="441961" cy="54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379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9598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7854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3972" y="1116975"/>
            <a:ext cx="3130026" cy="2078898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6199591" y="3070067"/>
            <a:ext cx="27587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Przykładowe zdjęcie</a:t>
            </a:r>
          </a:p>
          <a:p>
            <a:pPr algn="ctr"/>
            <a:r>
              <a:rPr lang="pl-PL" sz="1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l-PL" sz="12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l-PL" sz="12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</a:t>
            </a:r>
            <a:r>
              <a:rPr lang="pl-PL" sz="12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 gradientem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289710" y="226300"/>
            <a:ext cx="5434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Nagłówek</a:t>
            </a:r>
            <a:endParaRPr lang="pl-PL" sz="2400" b="1" dirty="0">
              <a:solidFill>
                <a:srgbClr val="00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289709" y="1034616"/>
            <a:ext cx="54346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2D69"/>
              </a:buClr>
              <a:buSzPct val="130000"/>
            </a:pPr>
            <a:r>
              <a:rPr lang="pl-PL" sz="2000" dirty="0" smtClean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Przykładowe pole tekstowe</a:t>
            </a:r>
            <a:endParaRPr lang="pl-PL" sz="2000" dirty="0">
              <a:solidFill>
                <a:srgbClr val="00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175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6659" y="660901"/>
            <a:ext cx="1799363" cy="1799363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425541" y="1464655"/>
            <a:ext cx="4110271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Clr>
                <a:schemeClr val="bg1"/>
              </a:buClr>
              <a:buSzPct val="115000"/>
              <a:buFont typeface="Arial" panose="020B0604020202020204" pitchFamily="34" charset="0"/>
              <a:buChar char="●"/>
            </a:pPr>
            <a:r>
              <a:rPr lang="pl-P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podpunkt</a:t>
            </a:r>
            <a:endParaRPr lang="pl-PL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600"/>
              </a:spcBef>
              <a:buClr>
                <a:schemeClr val="bg1"/>
              </a:buClr>
              <a:buSzPct val="115000"/>
              <a:buFont typeface="Arial" panose="020B0604020202020204" pitchFamily="34" charset="0"/>
              <a:buChar char="●"/>
            </a:pPr>
            <a:r>
              <a:rPr lang="pl-P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podpunkt</a:t>
            </a:r>
            <a:endParaRPr lang="pl-PL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316874" y="226300"/>
            <a:ext cx="40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Nagłówek</a:t>
            </a:r>
            <a:endParaRPr lang="pl-PL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316873" y="1034616"/>
            <a:ext cx="40287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2D69"/>
              </a:buClr>
              <a:buSzPct val="130000"/>
            </a:pPr>
            <a:r>
              <a:rPr lang="pl-PL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Przykładowe pole tekstowe</a:t>
            </a:r>
            <a:endParaRPr lang="pl-PL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6022" y="1597934"/>
            <a:ext cx="1760563" cy="1799363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25" t="12286" r="39998" b="16229"/>
          <a:stretch/>
        </p:blipFill>
        <p:spPr>
          <a:xfrm>
            <a:off x="6646022" y="2752253"/>
            <a:ext cx="1800000" cy="1800000"/>
          </a:xfrm>
          <a:prstGeom prst="ellipse">
            <a:avLst/>
          </a:prstGeom>
        </p:spPr>
      </p:pic>
      <p:sp>
        <p:nvSpPr>
          <p:cNvPr id="8" name="pole tekstowe 7"/>
          <p:cNvSpPr txBox="1"/>
          <p:nvPr/>
        </p:nvSpPr>
        <p:spPr>
          <a:xfrm>
            <a:off x="6266216" y="4620154"/>
            <a:ext cx="27587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i="1" dirty="0" smtClean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Przykładowe grafiki</a:t>
            </a:r>
          </a:p>
        </p:txBody>
      </p:sp>
    </p:spTree>
    <p:extLst>
      <p:ext uri="{BB962C8B-B14F-4D97-AF65-F5344CB8AC3E}">
        <p14:creationId xmlns:p14="http://schemas.microsoft.com/office/powerpoint/2010/main" val="4179789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369316" y="226300"/>
            <a:ext cx="7397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Nagłówek</a:t>
            </a:r>
            <a:endParaRPr lang="pl-PL" sz="2800" b="1" dirty="0">
              <a:solidFill>
                <a:srgbClr val="00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369315" y="1491816"/>
            <a:ext cx="7397897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6000" indent="-342900">
              <a:spcBef>
                <a:spcPts val="600"/>
              </a:spcBef>
              <a:buClr>
                <a:srgbClr val="002D69"/>
              </a:buClr>
              <a:buSzPct val="100000"/>
              <a:buFont typeface="Arial" panose="020B0604020202020204" pitchFamily="34" charset="0"/>
              <a:buChar char="●"/>
            </a:pPr>
            <a:r>
              <a:rPr lang="pl-PL" dirty="0" smtClean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podpunkt</a:t>
            </a:r>
            <a:endParaRPr lang="pl-PL" dirty="0">
              <a:solidFill>
                <a:srgbClr val="00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6000" indent="-342900">
              <a:spcBef>
                <a:spcPts val="600"/>
              </a:spcBef>
              <a:buClr>
                <a:srgbClr val="002D69"/>
              </a:buClr>
              <a:buSzPct val="100000"/>
              <a:buFont typeface="Arial" panose="020B0604020202020204" pitchFamily="34" charset="0"/>
              <a:buChar char="●"/>
            </a:pPr>
            <a:r>
              <a:rPr lang="pl-PL" dirty="0" smtClean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podpunkt</a:t>
            </a:r>
            <a:endParaRPr lang="pl-PL" dirty="0">
              <a:solidFill>
                <a:srgbClr val="00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1369316" y="1034616"/>
            <a:ext cx="40287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2D69"/>
              </a:buClr>
              <a:buSzPct val="130000"/>
            </a:pPr>
            <a:r>
              <a:rPr lang="pl-PL" sz="2000" dirty="0" smtClean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Przykładowe pole tekstowe</a:t>
            </a:r>
            <a:endParaRPr lang="pl-PL" sz="2000" dirty="0">
              <a:solidFill>
                <a:srgbClr val="00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019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425541" y="1464655"/>
            <a:ext cx="4110271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Clr>
                <a:srgbClr val="002D69"/>
              </a:buClr>
              <a:buSzPct val="115000"/>
              <a:buFont typeface="Arial" panose="020B0604020202020204" pitchFamily="34" charset="0"/>
              <a:buChar char="●"/>
            </a:pPr>
            <a:r>
              <a:rPr lang="pl-PL" dirty="0" smtClean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podpunkt</a:t>
            </a:r>
            <a:endParaRPr lang="pl-PL" dirty="0">
              <a:solidFill>
                <a:srgbClr val="00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600"/>
              </a:spcBef>
              <a:buClr>
                <a:srgbClr val="002D69"/>
              </a:buClr>
              <a:buSzPct val="115000"/>
              <a:buFont typeface="Arial" panose="020B0604020202020204" pitchFamily="34" charset="0"/>
              <a:buChar char="●"/>
            </a:pPr>
            <a:r>
              <a:rPr lang="pl-PL" dirty="0" smtClean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podpunkt</a:t>
            </a:r>
            <a:endParaRPr lang="pl-PL" dirty="0">
              <a:solidFill>
                <a:srgbClr val="00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316874" y="226300"/>
            <a:ext cx="40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Nagłówek</a:t>
            </a:r>
            <a:endParaRPr lang="pl-PL" sz="2400" b="1" dirty="0">
              <a:solidFill>
                <a:srgbClr val="00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316873" y="1034616"/>
            <a:ext cx="40287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2D69"/>
              </a:buClr>
              <a:buSzPct val="130000"/>
            </a:pPr>
            <a:r>
              <a:rPr lang="pl-PL" sz="2000" dirty="0" smtClean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Przykładowe pole tekstowe</a:t>
            </a:r>
            <a:endParaRPr lang="pl-PL" sz="2000" dirty="0">
              <a:solidFill>
                <a:srgbClr val="00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711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391030"/>
      </p:ext>
    </p:extLst>
  </p:cSld>
  <p:clrMapOvr>
    <a:masterClrMapping/>
  </p:clrMapOvr>
</p:sld>
</file>

<file path=ppt/theme/theme1.xml><?xml version="1.0" encoding="utf-8"?>
<a:theme xmlns:a="http://schemas.openxmlformats.org/drawingml/2006/main" name="Slajd tytułowy">
  <a:themeElements>
    <a:clrScheme name="Niestandardowy 26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ranatowy gradient 1/3">
  <a:themeElements>
    <a:clrScheme name="Niestandardowy 27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ranatowy gradient 2/3">
  <a:themeElements>
    <a:clrScheme name="Niestandardowy 28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Pasek z logo z prawej">
  <a:themeElements>
    <a:clrScheme name="Niestandardowy 29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Pasek z logo z lewej">
  <a:themeElements>
    <a:clrScheme name="Niestandardowy 30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Logo z prawej">
  <a:themeElements>
    <a:clrScheme name="Niestandardowy 31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Pusty">
  <a:themeElements>
    <a:clrScheme name="Niestandardowy 32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2545</TotalTime>
  <Words>30</Words>
  <Application>Microsoft Office PowerPoint</Application>
  <PresentationFormat>Pokaz na ekranie (16:9)</PresentationFormat>
  <Paragraphs>17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7</vt:i4>
      </vt:variant>
      <vt:variant>
        <vt:lpstr>Tytuły slajdów</vt:lpstr>
      </vt:variant>
      <vt:variant>
        <vt:i4>6</vt:i4>
      </vt:variant>
    </vt:vector>
  </HeadingPairs>
  <TitlesOfParts>
    <vt:vector size="14" baseType="lpstr">
      <vt:lpstr>Arial</vt:lpstr>
      <vt:lpstr>Slajd tytułowy</vt:lpstr>
      <vt:lpstr>Granatowy gradient 1/3</vt:lpstr>
      <vt:lpstr>Granatowy gradient 2/3</vt:lpstr>
      <vt:lpstr>Pasek z logo z prawej</vt:lpstr>
      <vt:lpstr>Pasek z logo z lewej</vt:lpstr>
      <vt:lpstr>Logo z prawej</vt:lpstr>
      <vt:lpstr>Pusty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SIW UAM</dc:creator>
  <cp:lastModifiedBy>Dorota Fedoruk</cp:lastModifiedBy>
  <cp:revision>121</cp:revision>
  <dcterms:created xsi:type="dcterms:W3CDTF">2021-08-23T10:57:13Z</dcterms:created>
  <dcterms:modified xsi:type="dcterms:W3CDTF">2023-11-28T14:22:24Z</dcterms:modified>
</cp:coreProperties>
</file>