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12" r:id="rId2"/>
    <p:sldMasterId id="2147483690" r:id="rId3"/>
    <p:sldMasterId id="2147483696" r:id="rId4"/>
  </p:sldMasterIdLst>
  <p:sldIdLst>
    <p:sldId id="336" r:id="rId5"/>
    <p:sldId id="337" r:id="rId6"/>
    <p:sldId id="338" r:id="rId7"/>
    <p:sldId id="339" r:id="rId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9"/>
    <a:srgbClr val="1D5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7" autoAdjust="0"/>
    <p:restoredTop sz="94660"/>
  </p:normalViewPr>
  <p:slideViewPr>
    <p:cSldViewPr snapToGrid="0">
      <p:cViewPr varScale="1">
        <p:scale>
          <a:sx n="211" d="100"/>
          <a:sy n="211" d="100"/>
        </p:scale>
        <p:origin x="202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 polami tekstowy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772297" y="1549072"/>
            <a:ext cx="2927693" cy="598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Tytuł prezentacji</a:t>
            </a:r>
            <a:br>
              <a:rPr lang="pl-PL" dirty="0" smtClean="0"/>
            </a:br>
            <a:r>
              <a:rPr lang="pl-PL" dirty="0" smtClean="0"/>
              <a:t>(Arial </a:t>
            </a:r>
            <a:r>
              <a:rPr lang="pl-PL" dirty="0" err="1" smtClean="0"/>
              <a:t>bold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772640" y="2261868"/>
            <a:ext cx="2927350" cy="625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Podtytuł / autor / jednostka (Arial)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124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bez pół tekstowy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17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lny pasek 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70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27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13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 flipH="1">
            <a:off x="-1" y="-1"/>
            <a:ext cx="6858001" cy="860079"/>
          </a:xfrm>
          <a:prstGeom prst="rect">
            <a:avLst/>
          </a:prstGeom>
          <a:gradFill flip="none" rotWithShape="1">
            <a:gsLst>
              <a:gs pos="26000">
                <a:srgbClr val="002D69"/>
              </a:gs>
              <a:gs pos="50000">
                <a:srgbClr val="1D5AB5"/>
              </a:gs>
              <a:gs pos="78000">
                <a:srgbClr val="002D6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sp>
        <p:nvSpPr>
          <p:cNvPr id="10" name="Prostokąt 9"/>
          <p:cNvSpPr/>
          <p:nvPr/>
        </p:nvSpPr>
        <p:spPr>
          <a:xfrm flipH="1">
            <a:off x="0" y="4893648"/>
            <a:ext cx="6858001" cy="249852"/>
          </a:xfrm>
          <a:prstGeom prst="rect">
            <a:avLst/>
          </a:prstGeom>
          <a:gradFill flip="none" rotWithShape="1">
            <a:gsLst>
              <a:gs pos="26000">
                <a:srgbClr val="002D69"/>
              </a:gs>
              <a:gs pos="50000">
                <a:srgbClr val="1D5AB5"/>
              </a:gs>
              <a:gs pos="78000">
                <a:srgbClr val="002D6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31" y="4938203"/>
            <a:ext cx="734569" cy="14691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1" y="154763"/>
            <a:ext cx="1453719" cy="57091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58" y="188973"/>
            <a:ext cx="1741672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5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17" y="196134"/>
            <a:ext cx="441961" cy="548641"/>
          </a:xfrm>
          <a:prstGeom prst="rect">
            <a:avLst/>
          </a:prstGeom>
        </p:spPr>
      </p:pic>
      <p:sp>
        <p:nvSpPr>
          <p:cNvPr id="4" name="Prostokąt 3"/>
          <p:cNvSpPr/>
          <p:nvPr userDrawn="1"/>
        </p:nvSpPr>
        <p:spPr>
          <a:xfrm flipH="1">
            <a:off x="0" y="4893648"/>
            <a:ext cx="6858001" cy="249852"/>
          </a:xfrm>
          <a:prstGeom prst="rect">
            <a:avLst/>
          </a:prstGeom>
          <a:gradFill flip="none" rotWithShape="1">
            <a:gsLst>
              <a:gs pos="26000">
                <a:srgbClr val="002D69"/>
              </a:gs>
              <a:gs pos="50000">
                <a:srgbClr val="1D5AB5"/>
              </a:gs>
              <a:gs pos="78000">
                <a:srgbClr val="002D6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</p:spTree>
    <p:extLst>
      <p:ext uri="{BB962C8B-B14F-4D97-AF65-F5344CB8AC3E}">
        <p14:creationId xmlns:p14="http://schemas.microsoft.com/office/powerpoint/2010/main" val="335456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17" y="196134"/>
            <a:ext cx="441961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1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08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53" y="1192154"/>
            <a:ext cx="2783947" cy="33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1" y="1291968"/>
            <a:ext cx="3052840" cy="305284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64194" y="4437565"/>
            <a:ext cx="165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zdjęcie</a:t>
            </a:r>
          </a:p>
          <a:p>
            <a:pPr algn="ctr"/>
            <a:endParaRPr lang="pl-PL" sz="1200" i="1" dirty="0" smtClean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5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7284" y="1152957"/>
            <a:ext cx="5717797" cy="52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>
              <a:spcBef>
                <a:spcPts val="450"/>
              </a:spcBef>
              <a:buClr>
                <a:srgbClr val="002D69"/>
              </a:buClr>
              <a:buSzPct val="100000"/>
              <a:buFont typeface="Arial" panose="020B0604020202020204" pitchFamily="34" charset="0"/>
              <a:buChar char="●"/>
            </a:pPr>
            <a:r>
              <a:rPr lang="pl-PL" sz="1200" dirty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podpunkt</a:t>
            </a:r>
          </a:p>
          <a:p>
            <a:pPr marL="257168" indent="-257168">
              <a:spcBef>
                <a:spcPts val="450"/>
              </a:spcBef>
              <a:buClr>
                <a:srgbClr val="002D69"/>
              </a:buClr>
              <a:buSzPct val="100000"/>
              <a:buFont typeface="Arial" panose="020B0604020202020204" pitchFamily="34" charset="0"/>
              <a:buChar char="●"/>
            </a:pPr>
            <a:r>
              <a:rPr lang="pl-PL" sz="1200" dirty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podpunkt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17283" y="183450"/>
            <a:ext cx="571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Nagłówek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17284" y="789687"/>
            <a:ext cx="57177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D69"/>
              </a:buClr>
              <a:buSzPct val="130000"/>
            </a:pPr>
            <a:r>
              <a:rPr lang="pl-PL" sz="1500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pole tekstowe</a:t>
            </a:r>
            <a:endParaRPr lang="pl-PL" sz="1500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7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015259"/>
      </p:ext>
    </p:extLst>
  </p:cSld>
  <p:clrMapOvr>
    <a:masterClrMapping/>
  </p:clrMapOvr>
</p:sld>
</file>

<file path=ppt/theme/theme1.xml><?xml version="1.0" encoding="utf-8"?>
<a:theme xmlns:a="http://schemas.openxmlformats.org/drawingml/2006/main" name="Slajd tytułowy">
  <a:themeElements>
    <a:clrScheme name="Niestandardowy 65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3do4.potx" id="{2A31032C-234D-4E5F-8936-723E07374C61}" vid="{607C2B76-503F-4997-83A0-97C882B060C6}"/>
    </a:ext>
  </a:extLst>
</a:theme>
</file>

<file path=ppt/theme/theme2.xml><?xml version="1.0" encoding="utf-8"?>
<a:theme xmlns:a="http://schemas.openxmlformats.org/drawingml/2006/main" name="Dolny pasek i logo">
  <a:themeElements>
    <a:clrScheme name="Niestandardowy 57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3do4.potx" id="{2A31032C-234D-4E5F-8936-723E07374C61}" vid="{ED7C9CDE-4A11-4BAC-948B-C48E81D33F25}"/>
    </a:ext>
  </a:extLst>
</a:theme>
</file>

<file path=ppt/theme/theme3.xml><?xml version="1.0" encoding="utf-8"?>
<a:theme xmlns:a="http://schemas.openxmlformats.org/drawingml/2006/main" name="Logo z prawej">
  <a:themeElements>
    <a:clrScheme name="Niestandardowy 66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3do4.potx" id="{2A31032C-234D-4E5F-8936-723E07374C61}" vid="{ED7C9CDE-4A11-4BAC-948B-C48E81D33F25}"/>
    </a:ext>
  </a:extLst>
</a:theme>
</file>

<file path=ppt/theme/theme4.xml><?xml version="1.0" encoding="utf-8"?>
<a:theme xmlns:a="http://schemas.openxmlformats.org/drawingml/2006/main" name="Pusty">
  <a:themeElements>
    <a:clrScheme name="Niestandardowy 56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3do4.potx" id="{2A31032C-234D-4E5F-8936-723E07374C61}" vid="{DCF4745F-DAD6-4157-9E9B-1A41D9EA29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PrezentacjaUAM_wzór1_3do4</Template>
  <TotalTime>245</TotalTime>
  <Words>8</Words>
  <Application>Microsoft Office PowerPoint</Application>
  <PresentationFormat>Niestandardowy</PresentationFormat>
  <Paragraphs>5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Slajd tytułowy</vt:lpstr>
      <vt:lpstr>Dolny pasek i logo</vt:lpstr>
      <vt:lpstr>Logo z prawej</vt:lpstr>
      <vt:lpstr>Pusty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SIW UAM</dc:creator>
  <cp:lastModifiedBy>Dorota Fedoruk</cp:lastModifiedBy>
  <cp:revision>20</cp:revision>
  <dcterms:created xsi:type="dcterms:W3CDTF">2023-07-13T13:04:46Z</dcterms:created>
  <dcterms:modified xsi:type="dcterms:W3CDTF">2023-07-25T11:46:53Z</dcterms:modified>
</cp:coreProperties>
</file>