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D"/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722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4442"/>
            <a:ext cx="2953921" cy="873742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23</cp:revision>
  <dcterms:created xsi:type="dcterms:W3CDTF">2023-07-13T12:51:24Z</dcterms:created>
  <dcterms:modified xsi:type="dcterms:W3CDTF">2023-10-31T08:14:43Z</dcterms:modified>
</cp:coreProperties>
</file>