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7E9C"/>
    <a:srgbClr val="0063A4"/>
    <a:srgbClr val="0046AD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historia.amu.edu.pl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historia.amu.edu.pl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" y="4442"/>
            <a:ext cx="2275089" cy="873741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427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911666"/>
            <a:ext cx="6858000" cy="249852"/>
          </a:xfrm>
          <a:prstGeom prst="rect">
            <a:avLst/>
          </a:prstGeom>
          <a:solidFill>
            <a:srgbClr val="427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427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26</cp:revision>
  <dcterms:created xsi:type="dcterms:W3CDTF">2023-07-13T12:51:24Z</dcterms:created>
  <dcterms:modified xsi:type="dcterms:W3CDTF">2023-11-02T10:11:43Z</dcterms:modified>
</cp:coreProperties>
</file>