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3" r:id="rId8"/>
    <p:sldId id="334" r:id="rId9"/>
    <p:sldId id="335" r:id="rId10"/>
    <p:sldId id="330" r:id="rId11"/>
    <p:sldId id="331" r:id="rId12"/>
    <p:sldId id="336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85F"/>
    <a:srgbClr val="691E7C"/>
    <a:srgbClr val="436A82"/>
    <a:srgbClr val="0092BD"/>
    <a:srgbClr val="8F23B3"/>
    <a:srgbClr val="582F87"/>
    <a:srgbClr val="C1AFE5"/>
    <a:srgbClr val="890C58"/>
    <a:srgbClr val="002D69"/>
    <a:srgbClr val="DE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biologia.amu.edu.pl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50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biologia.amu.edu.pl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 userDrawn="1"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455" y="378710"/>
              <a:ext cx="2674290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" y="3143"/>
            <a:ext cx="2399705" cy="921600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0098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766" y="183022"/>
            <a:ext cx="1906672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0098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 userDrawn="1"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0098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710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3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27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3000587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267</TotalTime>
  <Words>4</Words>
  <Application>Microsoft Office PowerPoint</Application>
  <PresentationFormat>Pokaz na ekranie (16:9)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22</cp:revision>
  <dcterms:created xsi:type="dcterms:W3CDTF">2023-07-13T13:11:43Z</dcterms:created>
  <dcterms:modified xsi:type="dcterms:W3CDTF">2023-11-03T09:29:36Z</dcterms:modified>
</cp:coreProperties>
</file>