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  <p:sldMasterId id="2147483707" r:id="rId3"/>
    <p:sldMasterId id="2147483710" r:id="rId4"/>
    <p:sldMasterId id="2147483694" r:id="rId5"/>
    <p:sldMasterId id="2147483690" r:id="rId6"/>
    <p:sldMasterId id="2147483696" r:id="rId7"/>
  </p:sldMasterIdLst>
  <p:sldIdLst>
    <p:sldId id="330" r:id="rId8"/>
    <p:sldId id="334" r:id="rId9"/>
    <p:sldId id="335" r:id="rId10"/>
    <p:sldId id="331" r:id="rId11"/>
    <p:sldId id="332" r:id="rId12"/>
    <p:sldId id="333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polami tekstowy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9"/>
          <p:cNvSpPr>
            <a:spLocks noGrp="1"/>
          </p:cNvSpPr>
          <p:nvPr>
            <p:ph type="body" sz="quarter" idx="10" hasCustomPrompt="1"/>
          </p:nvPr>
        </p:nvSpPr>
        <p:spPr>
          <a:xfrm>
            <a:off x="2168662" y="1900417"/>
            <a:ext cx="2927693" cy="598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baseline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1" hasCustomPrompt="1"/>
          </p:nvPr>
        </p:nvSpPr>
        <p:spPr>
          <a:xfrm>
            <a:off x="2169005" y="2613213"/>
            <a:ext cx="2927350" cy="6254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Podtytuł / autor / jednostka 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124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27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13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pół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17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pra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50" y="4909833"/>
            <a:ext cx="664241" cy="13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6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pra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93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atowy gradient 1/3 bez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32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atowy gradient 1/3 z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574" y="200638"/>
            <a:ext cx="426793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2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atowy gradien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63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le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9" y="4909833"/>
            <a:ext cx="664241" cy="13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8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le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79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-2" y="0"/>
            <a:ext cx="1742793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5" y="307429"/>
            <a:ext cx="1276358" cy="465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5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 flipH="1">
            <a:off x="6035940" y="0"/>
            <a:ext cx="822059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574" y="200638"/>
            <a:ext cx="426793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3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 flipH="1">
            <a:off x="4693619" y="0"/>
            <a:ext cx="2164379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283992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>
            <a:off x="-1" y="0"/>
            <a:ext cx="4693619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817" y="196134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3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 flipH="1">
            <a:off x="0" y="0"/>
            <a:ext cx="822059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33" y="200638"/>
            <a:ext cx="426793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817" y="196134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1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08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377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778" y="1266358"/>
            <a:ext cx="2162221" cy="143610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4862500" y="2739616"/>
            <a:ext cx="1828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zdjęcie</a:t>
            </a:r>
          </a:p>
        </p:txBody>
      </p:sp>
    </p:spTree>
    <p:extLst>
      <p:ext uri="{BB962C8B-B14F-4D97-AF65-F5344CB8AC3E}">
        <p14:creationId xmlns:p14="http://schemas.microsoft.com/office/powerpoint/2010/main" val="210437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17284" y="1152957"/>
            <a:ext cx="4336609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7283" y="183450"/>
            <a:ext cx="433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7284" y="789687"/>
            <a:ext cx="43366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295" y="864606"/>
            <a:ext cx="1622819" cy="162281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59" y="1801639"/>
            <a:ext cx="1587826" cy="1622819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12286" r="39998" b="16229"/>
          <a:stretch/>
        </p:blipFill>
        <p:spPr>
          <a:xfrm>
            <a:off x="4975658" y="2956020"/>
            <a:ext cx="1623394" cy="1623394"/>
          </a:xfrm>
          <a:prstGeom prst="ellipse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4848131" y="4674493"/>
            <a:ext cx="1874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grafiki</a:t>
            </a:r>
          </a:p>
        </p:txBody>
      </p:sp>
    </p:spTree>
    <p:extLst>
      <p:ext uri="{BB962C8B-B14F-4D97-AF65-F5344CB8AC3E}">
        <p14:creationId xmlns:p14="http://schemas.microsoft.com/office/powerpoint/2010/main" val="93108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7284" y="1152957"/>
            <a:ext cx="5717797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17283" y="183450"/>
            <a:ext cx="571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7284" y="789687"/>
            <a:ext cx="57177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5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7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27560" y="1152957"/>
            <a:ext cx="5717797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027559" y="183450"/>
            <a:ext cx="571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027560" y="789687"/>
            <a:ext cx="57177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5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0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622107"/>
      </p:ext>
    </p:extLst>
  </p:cSld>
  <p:clrMapOvr>
    <a:masterClrMapping/>
  </p:clrMapOvr>
</p:sld>
</file>

<file path=ppt/theme/theme1.xml><?xml version="1.0" encoding="utf-8"?>
<a:theme xmlns:a="http://schemas.openxmlformats.org/drawingml/2006/main" name="Slajd tytułowy">
  <a:themeElements>
    <a:clrScheme name="Niestandardowy 50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607C2B76-503F-4997-83A0-97C882B060C6}"/>
    </a:ext>
  </a:extLst>
</a:theme>
</file>

<file path=ppt/theme/theme2.xml><?xml version="1.0" encoding="utf-8"?>
<a:theme xmlns:a="http://schemas.openxmlformats.org/drawingml/2006/main" name="Pasek z logo z prawej">
  <a:themeElements>
    <a:clrScheme name="Niestandardowy 5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451005E5-E9DA-4FF0-A34F-2A078B9729C5}"/>
    </a:ext>
  </a:extLst>
</a:theme>
</file>

<file path=ppt/theme/theme3.xml><?xml version="1.0" encoding="utf-8"?>
<a:theme xmlns:a="http://schemas.openxmlformats.org/drawingml/2006/main" name="Granatowy gradient 1/3">
  <a:themeElements>
    <a:clrScheme name="Niestandardowy 5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451005E5-E9DA-4FF0-A34F-2A078B9729C5}"/>
    </a:ext>
  </a:extLst>
</a:theme>
</file>

<file path=ppt/theme/theme4.xml><?xml version="1.0" encoding="utf-8"?>
<a:theme xmlns:a="http://schemas.openxmlformats.org/drawingml/2006/main" name="Granatowy gradient 2/3">
  <a:themeElements>
    <a:clrScheme name="Niestandardowy 60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451005E5-E9DA-4FF0-A34F-2A078B9729C5}"/>
    </a:ext>
  </a:extLst>
</a:theme>
</file>

<file path=ppt/theme/theme5.xml><?xml version="1.0" encoding="utf-8"?>
<a:theme xmlns:a="http://schemas.openxmlformats.org/drawingml/2006/main" name="Pasek z logo z lewej">
  <a:themeElements>
    <a:clrScheme name="Niestandardowy 5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28743C67-BF22-499A-8484-C1F2022CE28F}"/>
    </a:ext>
  </a:extLst>
</a:theme>
</file>

<file path=ppt/theme/theme6.xml><?xml version="1.0" encoding="utf-8"?>
<a:theme xmlns:a="http://schemas.openxmlformats.org/drawingml/2006/main" name="Logo z prawej">
  <a:themeElements>
    <a:clrScheme name="Niestandardowy 5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ED7C9CDE-4A11-4BAC-948B-C48E81D33F25}"/>
    </a:ext>
  </a:extLst>
</a:theme>
</file>

<file path=ppt/theme/theme7.xml><?xml version="1.0" encoding="utf-8"?>
<a:theme xmlns:a="http://schemas.openxmlformats.org/drawingml/2006/main" name="Pusty">
  <a:themeElements>
    <a:clrScheme name="Niestandardowy 5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DCF4745F-DAD6-4157-9E9B-1A41D9EA29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PrezentacjaUAM_wzór1_3do4</Template>
  <TotalTime>168</TotalTime>
  <Words>22</Words>
  <Application>Microsoft Office PowerPoint</Application>
  <PresentationFormat>Niestandardowy</PresentationFormat>
  <Paragraphs>14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7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Slajd tytułowy</vt:lpstr>
      <vt:lpstr>Pasek z logo z prawej</vt:lpstr>
      <vt:lpstr>Granatowy gradient 1/3</vt:lpstr>
      <vt:lpstr>Granatowy gradient 2/3</vt:lpstr>
      <vt:lpstr>Pasek z logo z lewej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15</cp:revision>
  <dcterms:created xsi:type="dcterms:W3CDTF">2023-07-13T13:04:46Z</dcterms:created>
  <dcterms:modified xsi:type="dcterms:W3CDTF">2023-11-28T14:28:55Z</dcterms:modified>
</cp:coreProperties>
</file>