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73" r:id="rId3"/>
    <p:sldMasterId id="2147483668" r:id="rId4"/>
  </p:sldMasterIdLst>
  <p:sldIdLst>
    <p:sldId id="320" r:id="rId5"/>
    <p:sldId id="324" r:id="rId6"/>
    <p:sldId id="321" r:id="rId7"/>
    <p:sldId id="322" r:id="rId8"/>
    <p:sldId id="32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1D5A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1" autoAdjust="0"/>
    <p:restoredTop sz="94660"/>
  </p:normalViewPr>
  <p:slideViewPr>
    <p:cSldViewPr snapToGrid="0">
      <p:cViewPr varScale="1">
        <p:scale>
          <a:sx n="211" d="100"/>
          <a:sy n="211" d="100"/>
        </p:scale>
        <p:origin x="3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 z polami tekstowy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695701" y="1323849"/>
            <a:ext cx="4551964" cy="598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Tytuł prezentacji</a:t>
            </a:r>
            <a:br>
              <a:rPr lang="pl-PL" dirty="0" smtClean="0"/>
            </a:br>
            <a:r>
              <a:rPr lang="pl-PL" dirty="0" smtClean="0"/>
              <a:t>(Arial </a:t>
            </a:r>
            <a:r>
              <a:rPr lang="pl-PL" dirty="0" err="1" smtClean="0"/>
              <a:t>bold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8" name="Symbol zastępczy tekstu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6043" y="2036645"/>
            <a:ext cx="4551431" cy="625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 smtClean="0"/>
              <a:t>Podtytuł / autor / jednostka (Arial)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0566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ajd tytułowy bez zdefiniowanych pól tekstowy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3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ek dolny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341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ek dolny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11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036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 flipH="1">
            <a:off x="-1" y="-1"/>
            <a:ext cx="9144000" cy="860079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249" y="170957"/>
            <a:ext cx="1881776" cy="559843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 flipH="1">
            <a:off x="0" y="4893648"/>
            <a:ext cx="9144000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686" y="4938203"/>
            <a:ext cx="734569" cy="14691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67" y="148646"/>
            <a:ext cx="1482336" cy="5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0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0" r:id="rId2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 flipH="1">
            <a:off x="0" y="4893648"/>
            <a:ext cx="9144000" cy="249852"/>
          </a:xfrm>
          <a:prstGeom prst="rect">
            <a:avLst/>
          </a:prstGeom>
          <a:gradFill flip="none" rotWithShape="1">
            <a:gsLst>
              <a:gs pos="26000">
                <a:srgbClr val="002D69"/>
              </a:gs>
              <a:gs pos="50000">
                <a:srgbClr val="1D5AB5"/>
              </a:gs>
              <a:gs pos="78000">
                <a:srgbClr val="002D6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13"/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050" y="197027"/>
            <a:ext cx="441961" cy="5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3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56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189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41" y="1068312"/>
            <a:ext cx="2966959" cy="35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1" y="1291968"/>
            <a:ext cx="3052840" cy="305284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64194" y="4437565"/>
            <a:ext cx="165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i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zdjęcie</a:t>
            </a:r>
          </a:p>
          <a:p>
            <a:pPr algn="ctr"/>
            <a:endParaRPr lang="pl-PL" sz="1200" i="1" dirty="0" smtClean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16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7"/>
          <p:cNvSpPr txBox="1"/>
          <p:nvPr/>
        </p:nvSpPr>
        <p:spPr>
          <a:xfrm>
            <a:off x="342365" y="226300"/>
            <a:ext cx="40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Nagłówek</a:t>
            </a:r>
            <a:endParaRPr lang="pl-PL" sz="2000" b="1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2365" y="862601"/>
            <a:ext cx="819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D69"/>
              </a:buClr>
              <a:buSzPct val="130000"/>
            </a:pPr>
            <a:r>
              <a:rPr lang="pl-PL" dirty="0" smtClean="0">
                <a:solidFill>
                  <a:srgbClr val="002D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pole tekstowe</a:t>
            </a:r>
            <a:endParaRPr lang="pl-PL" dirty="0">
              <a:solidFill>
                <a:srgbClr val="002D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3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710182"/>
      </p:ext>
    </p:extLst>
  </p:cSld>
  <p:clrMapOvr>
    <a:masterClrMapping/>
  </p:clrMapOvr>
</p:sld>
</file>

<file path=ppt/theme/theme1.xml><?xml version="1.0" encoding="utf-8"?>
<a:theme xmlns:a="http://schemas.openxmlformats.org/drawingml/2006/main" name="Slajd tytułowy">
  <a:themeElements>
    <a:clrScheme name="Niestandardowy 67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sek dolny i logo">
  <a:themeElements>
    <a:clrScheme name="Niestandardowy 62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ogo z prawej">
  <a:themeElements>
    <a:clrScheme name="Niestandardowy 64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usty">
  <a:themeElements>
    <a:clrScheme name="Niestandardowy 63">
      <a:dk1>
        <a:srgbClr val="002D69"/>
      </a:dk1>
      <a:lt1>
        <a:sysClr val="window" lastClr="FFFFFF"/>
      </a:lt1>
      <a:dk2>
        <a:srgbClr val="7F7F7F"/>
      </a:dk2>
      <a:lt2>
        <a:srgbClr val="D8D8D8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estandardowy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2590</TotalTime>
  <Words>6</Words>
  <Application>Microsoft Office PowerPoint</Application>
  <PresentationFormat>Pokaz na ekranie (16:9)</PresentationFormat>
  <Paragraphs>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Slajd tytułowy</vt:lpstr>
      <vt:lpstr>Pasek dolny i logo</vt:lpstr>
      <vt:lpstr>Logo z prawej</vt:lpstr>
      <vt:lpstr>Pusty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SIW UAM</dc:creator>
  <cp:lastModifiedBy>Dorota Fedoruk</cp:lastModifiedBy>
  <cp:revision>120</cp:revision>
  <dcterms:created xsi:type="dcterms:W3CDTF">2021-08-23T10:57:13Z</dcterms:created>
  <dcterms:modified xsi:type="dcterms:W3CDTF">2023-07-25T11:45:10Z</dcterms:modified>
</cp:coreProperties>
</file>