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0" r:id="rId10"/>
    <p:sldId id="331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92DB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70" d="100"/>
          <a:sy n="170" d="100"/>
        </p:scale>
        <p:origin x="-370" y="-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archeo.amu.edu.pl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archeo.amu.edu.pl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4B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2" y="3143"/>
            <a:ext cx="2390112" cy="91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4B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4B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1089</TotalTime>
  <Words>4</Words>
  <Application>Microsoft Office PowerPoint</Application>
  <PresentationFormat>On-screen Show (16:9)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Okładka</vt:lpstr>
      <vt:lpstr>Slajd tytułowy</vt:lpstr>
      <vt:lpstr>Pasek dolny</vt:lpstr>
      <vt:lpstr>Pasek boczny</vt:lpstr>
      <vt:lpstr>Logo z prawej</vt:lpstr>
      <vt:lpstr>Pusty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</cp:lastModifiedBy>
  <cp:revision>23</cp:revision>
  <dcterms:created xsi:type="dcterms:W3CDTF">2023-07-13T13:11:43Z</dcterms:created>
  <dcterms:modified xsi:type="dcterms:W3CDTF">2023-10-30T14:00:42Z</dcterms:modified>
</cp:coreProperties>
</file>