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3" r:id="rId8"/>
    <p:sldId id="334" r:id="rId9"/>
    <p:sldId id="335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7E9C"/>
    <a:srgbClr val="0063A4"/>
    <a:srgbClr val="4B92DB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historia.amu.edu.pl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historia.amu.edu.pl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5" y="3143"/>
            <a:ext cx="2403836" cy="923187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427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427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427E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10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560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21</cp:revision>
  <dcterms:created xsi:type="dcterms:W3CDTF">2023-07-13T13:11:43Z</dcterms:created>
  <dcterms:modified xsi:type="dcterms:W3CDTF">2023-11-02T10:20:39Z</dcterms:modified>
</cp:coreProperties>
</file>