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00"/>
    <a:srgbClr val="691E7C"/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2286653" cy="87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24</cp:revision>
  <dcterms:created xsi:type="dcterms:W3CDTF">2023-07-13T12:51:24Z</dcterms:created>
  <dcterms:modified xsi:type="dcterms:W3CDTF">2023-11-03T10:51:15Z</dcterms:modified>
</cp:coreProperties>
</file>