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319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wnpid.amu.edu.pl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wnpid.amu.edu.pl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721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E1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E1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E16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2023-11-03T11:45:43Z</dcterms:modified>
</cp:coreProperties>
</file>