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3" r:id="rId3"/>
    <p:sldMasterId id="2147483668" r:id="rId4"/>
  </p:sldMasterIdLst>
  <p:sldIdLst>
    <p:sldId id="320" r:id="rId5"/>
    <p:sldId id="321" r:id="rId6"/>
    <p:sldId id="322" r:id="rId7"/>
    <p:sldId id="32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1" autoAdjust="0"/>
    <p:restoredTop sz="94660"/>
  </p:normalViewPr>
  <p:slideViewPr>
    <p:cSldViewPr snapToGrid="0">
      <p:cViewPr varScale="1">
        <p:scale>
          <a:sx n="211" d="100"/>
          <a:sy n="211" d="100"/>
        </p:scale>
        <p:origin x="3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polami tekstowy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695701" y="1323849"/>
            <a:ext cx="4551964" cy="598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Tytuł prezentacji</a:t>
            </a:r>
            <a:br>
              <a:rPr lang="pl-PL" dirty="0" smtClean="0"/>
            </a:br>
            <a:r>
              <a:rPr lang="pl-PL" dirty="0" smtClean="0"/>
              <a:t>(Arial </a:t>
            </a:r>
            <a:r>
              <a:rPr lang="pl-PL" dirty="0" err="1" smtClean="0"/>
              <a:t>bold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8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6043" y="2036645"/>
            <a:ext cx="4551431" cy="625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Podtytuł / autor / jednostka (Arial)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056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tytułowy bez zdefiniowanych pól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3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ek dolny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34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ek dolny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11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03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 flipH="1">
            <a:off x="-1" y="-1"/>
            <a:ext cx="9144000" cy="860079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grpSp>
        <p:nvGrpSpPr>
          <p:cNvPr id="3" name="Grupa 2"/>
          <p:cNvGrpSpPr/>
          <p:nvPr userDrawn="1"/>
        </p:nvGrpSpPr>
        <p:grpSpPr>
          <a:xfrm>
            <a:off x="0" y="4893648"/>
            <a:ext cx="9144000" cy="249852"/>
            <a:chOff x="0" y="4893648"/>
            <a:chExt cx="9144000" cy="249852"/>
          </a:xfrm>
        </p:grpSpPr>
        <p:sp>
          <p:nvSpPr>
            <p:cNvPr id="4" name="Prostokąt 3"/>
            <p:cNvSpPr/>
            <p:nvPr/>
          </p:nvSpPr>
          <p:spPr>
            <a:xfrm flipH="1">
              <a:off x="0" y="4893648"/>
              <a:ext cx="9144000" cy="249852"/>
            </a:xfrm>
            <a:prstGeom prst="rect">
              <a:avLst/>
            </a:prstGeom>
            <a:gradFill flip="none" rotWithShape="1">
              <a:gsLst>
                <a:gs pos="26000">
                  <a:srgbClr val="002D69"/>
                </a:gs>
                <a:gs pos="50000">
                  <a:srgbClr val="1D5AB5"/>
                </a:gs>
                <a:gs pos="78000">
                  <a:srgbClr val="002D6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686" y="4936984"/>
              <a:ext cx="734569" cy="149352"/>
            </a:xfrm>
            <a:prstGeom prst="rect">
              <a:avLst/>
            </a:prstGeom>
          </p:spPr>
        </p:pic>
      </p:grpSp>
      <p:pic>
        <p:nvPicPr>
          <p:cNvPr id="6" name="Obraz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5" y="154763"/>
            <a:ext cx="1648971" cy="5516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10" y="170957"/>
            <a:ext cx="1786450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 flipH="1">
            <a:off x="0" y="4893648"/>
            <a:ext cx="9144000" cy="249852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5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41" y="1068312"/>
            <a:ext cx="2966959" cy="35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1" y="1291968"/>
            <a:ext cx="3052840" cy="30528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64194" y="4437565"/>
            <a:ext cx="165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zdjęcie</a:t>
            </a:r>
          </a:p>
          <a:p>
            <a:pPr algn="ctr"/>
            <a:endParaRPr lang="pl-PL" sz="1200" i="1" dirty="0" smtClean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6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7"/>
          <p:cNvSpPr txBox="1"/>
          <p:nvPr/>
        </p:nvSpPr>
        <p:spPr>
          <a:xfrm>
            <a:off x="342365" y="226300"/>
            <a:ext cx="40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  <a:endParaRPr lang="pl-PL" sz="2000" b="1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2365" y="862601"/>
            <a:ext cx="819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  <a:endParaRPr lang="pl-PL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3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10182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">
  <a:themeElements>
    <a:clrScheme name="Niestandardowy 61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sek dolny i logo">
  <a:themeElements>
    <a:clrScheme name="Niestandardowy 62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ogo z prawej">
  <a:themeElements>
    <a:clrScheme name="Niestandardowy 64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sty">
  <a:themeElements>
    <a:clrScheme name="Niestandardowy 63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</TotalTime>
  <Words>6</Words>
  <Application>Microsoft Office PowerPoint</Application>
  <PresentationFormat>Pokaz na ekranie (16:9)</PresentationFormat>
  <Paragraphs>3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Slajd tytułowy</vt:lpstr>
      <vt:lpstr>Pasek dolny i logo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Dorota Fedoruk</cp:lastModifiedBy>
  <cp:revision>118</cp:revision>
  <dcterms:created xsi:type="dcterms:W3CDTF">2021-08-23T10:57:13Z</dcterms:created>
  <dcterms:modified xsi:type="dcterms:W3CDTF">2023-07-14T13:48:40Z</dcterms:modified>
</cp:coreProperties>
</file>