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7E9C"/>
    <a:srgbClr val="0063A4"/>
    <a:srgbClr val="4B92DB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16593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historia.amu.edu.pl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historia.amu.edu.pl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911665"/>
            <a:ext cx="6858000" cy="249852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" y="0"/>
            <a:ext cx="1595928" cy="87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23</cp:revision>
  <dcterms:created xsi:type="dcterms:W3CDTF">2023-07-13T12:51:24Z</dcterms:created>
  <dcterms:modified xsi:type="dcterms:W3CDTF">2023-11-02T10:15:52Z</dcterms:modified>
</cp:coreProperties>
</file>