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teologia.amu.edu.pl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teologia.amu.edu.pl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691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1065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27</cp:revision>
  <dcterms:created xsi:type="dcterms:W3CDTF">2023-07-13T13:11:43Z</dcterms:created>
  <dcterms:modified xsi:type="dcterms:W3CDTF">2023-11-02T12:46:12Z</dcterms:modified>
</cp:coreProperties>
</file>