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3" r:id="rId10"/>
    <p:sldId id="330" r:id="rId11"/>
    <p:sldId id="331" r:id="rId12"/>
    <p:sldId id="33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1E7C"/>
    <a:srgbClr val="436A82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teologia.amu.edu.pl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1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teologia.amu.edu.pl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691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" y="3143"/>
            <a:ext cx="2390109" cy="9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691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691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5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582554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1065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27</cp:revision>
  <dcterms:created xsi:type="dcterms:W3CDTF">2023-07-13T13:11:43Z</dcterms:created>
  <dcterms:modified xsi:type="dcterms:W3CDTF">2023-11-02T12:46:12Z</dcterms:modified>
</cp:coreProperties>
</file>