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2" r:id="rId8"/>
    <p:sldId id="329" r:id="rId9"/>
    <p:sldId id="333" r:id="rId10"/>
    <p:sldId id="330" r:id="rId11"/>
    <p:sldId id="331" r:id="rId12"/>
    <p:sldId id="334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38"/>
    <a:srgbClr val="691E7C"/>
    <a:srgbClr val="436A82"/>
    <a:srgbClr val="0092BD"/>
    <a:srgbClr val="8F23B3"/>
    <a:srgbClr val="6D0A24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wngig.amu.edu.pl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14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wngig.amu.edu.pl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" y="3143"/>
            <a:ext cx="2390109" cy="91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00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6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655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582554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1067</TotalTime>
  <Words>4</Words>
  <Application>Microsoft Office PowerPoint</Application>
  <PresentationFormat>Pokaz na ekranie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28</cp:revision>
  <dcterms:created xsi:type="dcterms:W3CDTF">2023-07-13T13:11:43Z</dcterms:created>
  <dcterms:modified xsi:type="dcterms:W3CDTF">2023-11-03T08:56:35Z</dcterms:modified>
</cp:coreProperties>
</file>