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62F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socjologia.amu.edu.pl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socjologia.amu.edu.pl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9" y="0"/>
            <a:ext cx="2286653" cy="878183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E8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E8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E846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2023-11-07T12:31:00Z</dcterms:modified>
</cp:coreProperties>
</file>