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E9C"/>
    <a:srgbClr val="0063A4"/>
    <a:srgbClr val="4B92DB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historia.amu.edu.pl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historia.amu.edu.pl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" y="3143"/>
            <a:ext cx="1668133" cy="9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39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1094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26</cp:revision>
  <dcterms:created xsi:type="dcterms:W3CDTF">2023-07-13T13:11:43Z</dcterms:created>
  <dcterms:modified xsi:type="dcterms:W3CDTF">2023-11-02T10:11:19Z</dcterms:modified>
</cp:coreProperties>
</file>