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62F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socjologia.amu.edu.pl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socjologia.amu.edu.pl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" y="3143"/>
            <a:ext cx="2403836" cy="923187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272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2023-11-07T12:21:23Z</dcterms:modified>
</cp:coreProperties>
</file>