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6" r:id="rId2"/>
    <p:sldMasterId id="2147483699" r:id="rId3"/>
    <p:sldMasterId id="2147483692" r:id="rId4"/>
    <p:sldMasterId id="2147483694" r:id="rId5"/>
    <p:sldMasterId id="2147483690" r:id="rId6"/>
    <p:sldMasterId id="2147483696" r:id="rId7"/>
  </p:sldMasterIdLst>
  <p:sldIdLst>
    <p:sldId id="320" r:id="rId8"/>
    <p:sldId id="317" r:id="rId9"/>
    <p:sldId id="324" r:id="rId10"/>
    <p:sldId id="323" r:id="rId11"/>
    <p:sldId id="322" r:id="rId12"/>
    <p:sldId id="327" r:id="rId13"/>
    <p:sldId id="328" r:id="rId14"/>
    <p:sldId id="325" r:id="rId15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2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" y="4909833"/>
            <a:ext cx="664241" cy="13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79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79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13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97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94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3673132" y="1904921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73475" y="2617717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Podtytuł / autor / jednostka 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2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5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ustracja i tekst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3673132" y="197752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Nagłówek</a:t>
            </a:r>
            <a:endParaRPr lang="pl-PL" dirty="0"/>
          </a:p>
        </p:txBody>
      </p:sp>
      <p:sp>
        <p:nvSpPr>
          <p:cNvPr id="3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73475" y="910548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Tekst</a:t>
            </a:r>
            <a:endParaRPr lang="pl-PL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422650" cy="51435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2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bez pola na grafikę i pół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57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0" y="4909833"/>
            <a:ext cx="664241" cy="13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01" r:id="rId2"/>
    <p:sldLayoutId id="2147483702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</p:spTree>
    <p:extLst>
      <p:ext uri="{BB962C8B-B14F-4D97-AF65-F5344CB8AC3E}">
        <p14:creationId xmlns:p14="http://schemas.microsoft.com/office/powerpoint/2010/main" val="271732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6035941" y="0"/>
            <a:ext cx="822059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0" y="0"/>
            <a:ext cx="822059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3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08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81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6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" y="642938"/>
            <a:ext cx="5910782" cy="3857625"/>
            <a:chOff x="4566621" y="0"/>
            <a:chExt cx="4577379" cy="5143500"/>
          </a:xfrm>
          <a:solidFill>
            <a:schemeClr val="bg1"/>
          </a:solidFill>
        </p:grpSpPr>
        <p:sp>
          <p:nvSpPr>
            <p:cNvPr id="3" name="Prostokąt 2"/>
            <p:cNvSpPr/>
            <p:nvPr/>
          </p:nvSpPr>
          <p:spPr>
            <a:xfrm flipH="1">
              <a:off x="4566621" y="0"/>
              <a:ext cx="4577379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760"/>
            </a:p>
          </p:txBody>
        </p:sp>
        <p:sp>
          <p:nvSpPr>
            <p:cNvPr id="4" name="pole tekstowe 3"/>
            <p:cNvSpPr txBox="1"/>
            <p:nvPr/>
          </p:nvSpPr>
          <p:spPr>
            <a:xfrm>
              <a:off x="4753046" y="226300"/>
              <a:ext cx="4028792" cy="553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sz="2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Nagłówek slajdu</a:t>
              </a:r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4753045" y="1034616"/>
              <a:ext cx="4028793" cy="4308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</a:t>
              </a:r>
            </a:p>
          </p:txBody>
        </p:sp>
      </p:grpSp>
      <p:sp>
        <p:nvSpPr>
          <p:cNvPr id="6" name="pole tekstowe 5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1590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7560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27559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27560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81846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98474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6795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1811" y="2154725"/>
            <a:ext cx="29921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/>
                </a:solidFill>
              </a:rPr>
              <a:t>Pole do dowolnego wykorzystania (biały tekst, zdjęcie na granatowym tle itp.)</a:t>
            </a:r>
            <a:endParaRPr lang="pl-PL" sz="1400" i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41010" y="196134"/>
            <a:ext cx="2447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solidFill>
                  <a:srgbClr val="002D69"/>
                </a:solidFill>
              </a:rPr>
              <a:t>Uwaga: w zależności od pomysłu na wykorzystanie obu pól, jeden ze znaków powinien zostać usunięty.</a:t>
            </a:r>
            <a:endParaRPr lang="pl-PL" sz="1000" i="1" dirty="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4" y="196134"/>
            <a:ext cx="439519" cy="54864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855267" y="2382571"/>
            <a:ext cx="295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rgbClr val="002D69"/>
                </a:solidFill>
              </a:rPr>
              <a:t>Pole do dowolnego wykorzystania</a:t>
            </a:r>
            <a:endParaRPr lang="pl-PL" sz="1400" i="1" dirty="0">
              <a:solidFill>
                <a:srgbClr val="00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9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5990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1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Tytułowy">
  <a:themeElements>
    <a:clrScheme name="Niestandardowy 2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607C2B76-503F-4997-83A0-97C882B060C6}"/>
    </a:ext>
  </a:extLst>
</a:theme>
</file>

<file path=ppt/theme/theme3.xml><?xml version="1.0" encoding="utf-8"?>
<a:theme xmlns:a="http://schemas.openxmlformats.org/drawingml/2006/main" name="Ilustracja i tekst 50/50">
  <a:themeElements>
    <a:clrScheme name="Niestandardowy 21">
      <a:dk1>
        <a:srgbClr val="002D69"/>
      </a:dk1>
      <a:lt1>
        <a:sysClr val="window" lastClr="FFFFFF"/>
      </a:lt1>
      <a:dk2>
        <a:srgbClr val="44546A"/>
      </a:dk2>
      <a:lt2>
        <a:srgbClr val="F2F2F2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3375D818-5B24-4F07-85E7-659DE6B803BA}"/>
    </a:ext>
  </a:extLst>
</a:theme>
</file>

<file path=ppt/theme/theme4.xml><?xml version="1.0" encoding="utf-8"?>
<a:theme xmlns:a="http://schemas.openxmlformats.org/drawingml/2006/main" name="Pasek z logo z prawej">
  <a:themeElements>
    <a:clrScheme name="Niestandardowy 22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2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28743C67-BF22-499A-8484-C1F2022CE28F}"/>
    </a:ext>
  </a:extLst>
</a:theme>
</file>

<file path=ppt/theme/theme6.xml><?xml version="1.0" encoding="utf-8"?>
<a:theme xmlns:a="http://schemas.openxmlformats.org/drawingml/2006/main" name="Logo z prawej">
  <a:themeElements>
    <a:clrScheme name="Niestandardowy 2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ED7C9CDE-4A11-4BAC-948B-C48E81D33F25}"/>
    </a:ext>
  </a:extLst>
</a:theme>
</file>

<file path=ppt/theme/theme7.xml><?xml version="1.0" encoding="utf-8"?>
<a:theme xmlns:a="http://schemas.openxmlformats.org/drawingml/2006/main" name="Pusty">
  <a:themeElements>
    <a:clrScheme name="Niestandardowy 2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DCF4745F-DAD6-4157-9E9B-1A41D9EA29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PrezentacjaUAM_wzór1_3do4</Template>
  <TotalTime>17</TotalTime>
  <Words>51</Words>
  <Application>Microsoft Office PowerPoint</Application>
  <PresentationFormat>Niestandardowy</PresentationFormat>
  <Paragraphs>17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Okładka</vt:lpstr>
      <vt:lpstr>Tytułowy</vt:lpstr>
      <vt:lpstr>Ilustracja i tekst 50/50</vt:lpstr>
      <vt:lpstr>Pasek z logo z prawej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5</cp:revision>
  <dcterms:created xsi:type="dcterms:W3CDTF">2023-07-13T13:04:46Z</dcterms:created>
  <dcterms:modified xsi:type="dcterms:W3CDTF">2023-07-14T11:27:13Z</dcterms:modified>
</cp:coreProperties>
</file>