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6" r:id="rId8"/>
    <p:sldId id="337" r:id="rId9"/>
    <p:sldId id="332" r:id="rId10"/>
    <p:sldId id="330" r:id="rId11"/>
    <p:sldId id="331" r:id="rId12"/>
    <p:sldId id="338" r:id="rId13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7223"/>
    <a:srgbClr val="0092BD"/>
    <a:srgbClr val="8F23B3"/>
    <a:srgbClr val="582F87"/>
    <a:srgbClr val="C1AFE5"/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7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adres www jednostki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adres www jednostki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76" y="354914"/>
            <a:ext cx="2572464" cy="451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" y="0"/>
            <a:ext cx="2286656" cy="878184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509" y="144815"/>
            <a:ext cx="1845930" cy="54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1" y="1"/>
            <a:ext cx="229724" cy="5138994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569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470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84106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4</Words>
  <Application>Microsoft Office PowerPoint</Application>
  <PresentationFormat>Niestandardowy</PresentationFormat>
  <Paragraphs>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22</cp:revision>
  <dcterms:created xsi:type="dcterms:W3CDTF">2023-07-13T12:51:24Z</dcterms:created>
  <dcterms:modified xsi:type="dcterms:W3CDTF">2023-11-03T08:28:49Z</dcterms:modified>
</cp:coreProperties>
</file>