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68" r:id="rId2"/>
    <p:sldMasterId id="2147483676" r:id="rId3"/>
    <p:sldMasterId id="2147483678" r:id="rId4"/>
    <p:sldMasterId id="2147483674" r:id="rId5"/>
    <p:sldMasterId id="2147483685" r:id="rId6"/>
  </p:sldMasterIdLst>
  <p:sldIdLst>
    <p:sldId id="333" r:id="rId7"/>
    <p:sldId id="336" r:id="rId8"/>
    <p:sldId id="337" r:id="rId9"/>
    <p:sldId id="332" r:id="rId10"/>
    <p:sldId id="330" r:id="rId11"/>
    <p:sldId id="331" r:id="rId12"/>
    <p:sldId id="338" r:id="rId13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7223"/>
    <a:srgbClr val="0092BD"/>
    <a:srgbClr val="8F23B3"/>
    <a:srgbClr val="582F87"/>
    <a:srgbClr val="C1AFE5"/>
    <a:srgbClr val="890C58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17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0" y="174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3429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80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3422650" y="0"/>
            <a:ext cx="343535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rgbClr val="002D69"/>
                </a:solidFill>
              </a:defRPr>
            </a:lvl1pPr>
          </a:lstStyle>
          <a:p>
            <a:r>
              <a:rPr lang="pl-PL" dirty="0" smtClean="0"/>
              <a:t>/obraz/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511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33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586926" y="1792304"/>
            <a:ext cx="5836511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586925" y="2706704"/>
            <a:ext cx="5835738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7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adres www jednostki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adres www jednostki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888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0" y="0"/>
            <a:ext cx="3430016" cy="5143500"/>
          </a:xfrm>
          <a:prstGeom prst="rect">
            <a:avLst/>
          </a:prstGeom>
          <a:solidFill>
            <a:srgbClr val="002D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76" y="354914"/>
            <a:ext cx="2572464" cy="4512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8" y="0"/>
            <a:ext cx="2286656" cy="878184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0272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9" name="Obraz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509" y="144815"/>
            <a:ext cx="1845930" cy="54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22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8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0272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 flipH="1">
            <a:off x="1" y="1"/>
            <a:ext cx="229724" cy="5138994"/>
          </a:xfrm>
          <a:prstGeom prst="rect">
            <a:avLst/>
          </a:prstGeom>
          <a:solidFill>
            <a:srgbClr val="0272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53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2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5695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4708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256774" y="314722"/>
            <a:ext cx="30215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b="1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</a:p>
        </p:txBody>
      </p:sp>
      <p:sp>
        <p:nvSpPr>
          <p:cNvPr id="4" name="pole tekstowe 9"/>
          <p:cNvSpPr txBox="1"/>
          <p:nvPr/>
        </p:nvSpPr>
        <p:spPr>
          <a:xfrm>
            <a:off x="256775" y="744417"/>
            <a:ext cx="6144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200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8410618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41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1_3do4.potx" id="{2A31032C-234D-4E5F-8936-723E07374C61}" vid="{98EA0585-3025-49D1-BC26-B83B67EBC624}"/>
    </a:ext>
  </a:extLst>
</a:theme>
</file>

<file path=ppt/theme/theme2.xml><?xml version="1.0" encoding="utf-8"?>
<a:theme xmlns:a="http://schemas.openxmlformats.org/drawingml/2006/main" name="Slajd tytułowy">
  <a:themeElements>
    <a:clrScheme name="Niestandardowy 42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470A5AFC-DBC3-423D-9D44-7639D6EE0959}"/>
    </a:ext>
  </a:extLst>
</a:theme>
</file>

<file path=ppt/theme/theme3.xml><?xml version="1.0" encoding="utf-8"?>
<a:theme xmlns:a="http://schemas.openxmlformats.org/drawingml/2006/main" name="Pasek dolny">
  <a:themeElements>
    <a:clrScheme name="Niestandardowy 43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70ABAE4B-3708-4CD1-BA52-77F4C3B59E19}"/>
    </a:ext>
  </a:extLst>
</a:theme>
</file>

<file path=ppt/theme/theme4.xml><?xml version="1.0" encoding="utf-8"?>
<a:theme xmlns:a="http://schemas.openxmlformats.org/drawingml/2006/main" name="Pasek boczny">
  <a:themeElements>
    <a:clrScheme name="Niestandardowy 44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8595745F-C0CB-4EFF-A845-602760A24A38}"/>
    </a:ext>
  </a:extLst>
</a:theme>
</file>

<file path=ppt/theme/theme5.xml><?xml version="1.0" encoding="utf-8"?>
<a:theme xmlns:a="http://schemas.openxmlformats.org/drawingml/2006/main" name="Logo z prawej">
  <a:themeElements>
    <a:clrScheme name="Niestandardowy 45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ppt/theme/theme6.xml><?xml version="1.0" encoding="utf-8"?>
<a:theme xmlns:a="http://schemas.openxmlformats.org/drawingml/2006/main" name="Pusty">
  <a:themeElements>
    <a:clrScheme name="Niestandardowy 4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</TotalTime>
  <Words>4</Words>
  <Application>Microsoft Office PowerPoint</Application>
  <PresentationFormat>Niestandardowy</PresentationFormat>
  <Paragraphs>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22</cp:revision>
  <dcterms:created xsi:type="dcterms:W3CDTF">2023-07-13T12:51:24Z</dcterms:created>
  <dcterms:modified xsi:type="dcterms:W3CDTF">2023-11-03T08:28:49Z</dcterms:modified>
</cp:coreProperties>
</file>