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  <p:sldId id="33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38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3115717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87673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272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2023-11-03T08:50:35Z</dcterms:modified>
</cp:coreProperties>
</file>